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8" r:id="rId3"/>
  </p:sldIdLst>
  <p:sldSz cx="6839585" cy="863219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2D722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687"/>
        <p:guide pos="2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0" cy="36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84318" y="1279525"/>
            <a:ext cx="2737014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5000" y="1665448"/>
            <a:ext cx="5130000" cy="275316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4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5000" y="4534526"/>
            <a:ext cx="5130000" cy="2084402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341630" indent="0" algn="ctr">
              <a:buNone/>
              <a:defRPr sz="1495"/>
            </a:lvl2pPr>
            <a:lvl3pPr marL="683895" indent="0" algn="ctr">
              <a:buNone/>
              <a:defRPr sz="1350"/>
            </a:lvl3pPr>
            <a:lvl4pPr marL="1026160" indent="0" algn="ctr">
              <a:buNone/>
              <a:defRPr sz="1195"/>
            </a:lvl4pPr>
            <a:lvl5pPr marL="1367790" indent="0" algn="ctr">
              <a:buNone/>
              <a:defRPr sz="1195"/>
            </a:lvl5pPr>
            <a:lvl6pPr marL="1710055" indent="0" algn="ctr">
              <a:buNone/>
              <a:defRPr sz="1195"/>
            </a:lvl6pPr>
            <a:lvl7pPr marL="2052320" indent="0" algn="ctr">
              <a:buNone/>
              <a:defRPr sz="1195"/>
            </a:lvl7pPr>
            <a:lvl8pPr marL="2393950" indent="0" algn="ctr">
              <a:buNone/>
              <a:defRPr sz="1195"/>
            </a:lvl8pPr>
            <a:lvl9pPr marL="2736215" indent="0" algn="ctr">
              <a:buNone/>
              <a:defRPr sz="1195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70250" y="694325"/>
            <a:ext cx="5899500" cy="6998066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375" y="325351"/>
            <a:ext cx="5899500" cy="1668722"/>
          </a:xfrm>
        </p:spPr>
        <p:txBody>
          <a:bodyPr anchor="ctr" anchorCtr="0">
            <a:normAutofit/>
          </a:bodyPr>
          <a:lstStyle>
            <a:lvl1pPr>
              <a:defRPr sz="179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375" y="2298239"/>
            <a:ext cx="5899500" cy="5477803"/>
          </a:xfrm>
        </p:spPr>
        <p:txBody>
          <a:bodyPr>
            <a:normAutofit/>
          </a:bodyPr>
          <a:lstStyle>
            <a:lvl1pPr>
              <a:defRPr sz="149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9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19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19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6688" y="4721982"/>
            <a:ext cx="5525010" cy="1021617"/>
          </a:xfrm>
        </p:spPr>
        <p:txBody>
          <a:bodyPr anchor="b">
            <a:normAutofit/>
          </a:bodyPr>
          <a:lstStyle>
            <a:lvl1pPr>
              <a:defRPr sz="29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6688" y="5803462"/>
            <a:ext cx="4107563" cy="815193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1630" indent="0">
              <a:buNone/>
              <a:defRPr sz="1495">
                <a:solidFill>
                  <a:schemeClr val="tx1">
                    <a:tint val="75000"/>
                  </a:schemeClr>
                </a:solidFill>
              </a:defRPr>
            </a:lvl2pPr>
            <a:lvl3pPr marL="683895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6160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4pPr>
            <a:lvl5pPr marL="1367790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5pPr>
            <a:lvl6pPr marL="1710055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6pPr>
            <a:lvl7pPr marL="2052320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7pPr>
            <a:lvl8pPr marL="2393950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8pPr>
            <a:lvl9pPr marL="2736215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375" y="325351"/>
            <a:ext cx="5899500" cy="1668722"/>
          </a:xfrm>
        </p:spPr>
        <p:txBody>
          <a:bodyPr>
            <a:normAutofit/>
          </a:bodyPr>
          <a:lstStyle>
            <a:lvl1pPr>
              <a:defRPr sz="1795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3375" y="2298239"/>
            <a:ext cx="2907000" cy="547780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9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19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19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19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55875" y="2298239"/>
            <a:ext cx="2907000" cy="547780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9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19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19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19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141" y="459648"/>
            <a:ext cx="5899500" cy="1668722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141" y="2196693"/>
            <a:ext cx="2893641" cy="1037205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1630" indent="0">
              <a:buNone/>
              <a:defRPr sz="1495" b="1"/>
            </a:lvl2pPr>
            <a:lvl3pPr marL="683895" indent="0">
              <a:buNone/>
              <a:defRPr sz="1350" b="1"/>
            </a:lvl3pPr>
            <a:lvl4pPr marL="1026160" indent="0">
              <a:buNone/>
              <a:defRPr sz="1195" b="1"/>
            </a:lvl4pPr>
            <a:lvl5pPr marL="1367790" indent="0">
              <a:buNone/>
              <a:defRPr sz="1195" b="1"/>
            </a:lvl5pPr>
            <a:lvl6pPr marL="1710055" indent="0">
              <a:buNone/>
              <a:defRPr sz="1195" b="1"/>
            </a:lvl6pPr>
            <a:lvl7pPr marL="2052320" indent="0">
              <a:buNone/>
              <a:defRPr sz="1195" b="1"/>
            </a:lvl7pPr>
            <a:lvl8pPr marL="2393950" indent="0">
              <a:buNone/>
              <a:defRPr sz="1195" b="1"/>
            </a:lvl8pPr>
            <a:lvl9pPr marL="2736215" indent="0">
              <a:buNone/>
              <a:defRPr sz="1195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141" y="3292732"/>
            <a:ext cx="2893641" cy="4499298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62750" y="2196693"/>
            <a:ext cx="2907891" cy="1037205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1630" indent="0">
              <a:buNone/>
              <a:defRPr sz="1495" b="1"/>
            </a:lvl2pPr>
            <a:lvl3pPr marL="683895" indent="0">
              <a:buNone/>
              <a:defRPr sz="1350" b="1"/>
            </a:lvl3pPr>
            <a:lvl4pPr marL="1026160" indent="0">
              <a:buNone/>
              <a:defRPr sz="1195" b="1"/>
            </a:lvl4pPr>
            <a:lvl5pPr marL="1367790" indent="0">
              <a:buNone/>
              <a:defRPr sz="1195" b="1"/>
            </a:lvl5pPr>
            <a:lvl6pPr marL="1710055" indent="0">
              <a:buNone/>
              <a:defRPr sz="1195" b="1"/>
            </a:lvl6pPr>
            <a:lvl7pPr marL="2052320" indent="0">
              <a:buNone/>
              <a:defRPr sz="1195" b="1"/>
            </a:lvl7pPr>
            <a:lvl8pPr marL="2393950" indent="0">
              <a:buNone/>
              <a:defRPr sz="1195" b="1"/>
            </a:lvl8pPr>
            <a:lvl9pPr marL="2736215" indent="0">
              <a:buNone/>
              <a:defRPr sz="1195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62750" y="3292732"/>
            <a:ext cx="2907891" cy="4499298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250" y="3482332"/>
            <a:ext cx="5899500" cy="1668722"/>
          </a:xfrm>
        </p:spPr>
        <p:txBody>
          <a:bodyPr>
            <a:normAutofit/>
          </a:bodyPr>
          <a:lstStyle>
            <a:lvl1pPr algn="ctr">
              <a:defRPr sz="359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2840" y="159877"/>
            <a:ext cx="2336776" cy="2014456"/>
          </a:xfrm>
        </p:spPr>
        <p:txBody>
          <a:bodyPr anchor="ctr" anchorCtr="0">
            <a:normAutofit/>
          </a:bodyPr>
          <a:lstStyle>
            <a:lvl1pPr>
              <a:defRPr sz="179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908347" y="964746"/>
            <a:ext cx="3263685" cy="6413285"/>
          </a:xfrm>
        </p:spPr>
        <p:txBody>
          <a:bodyPr/>
          <a:lstStyle>
            <a:lvl1pPr marL="0" indent="0">
              <a:buNone/>
              <a:defRPr sz="2395"/>
            </a:lvl1pPr>
            <a:lvl2pPr marL="341630" indent="0">
              <a:buNone/>
              <a:defRPr sz="2095"/>
            </a:lvl2pPr>
            <a:lvl3pPr marL="683895" indent="0">
              <a:buNone/>
              <a:defRPr sz="1795"/>
            </a:lvl3pPr>
            <a:lvl4pPr marL="1026160" indent="0">
              <a:buNone/>
              <a:defRPr sz="1495"/>
            </a:lvl4pPr>
            <a:lvl5pPr marL="1367790" indent="0">
              <a:buNone/>
              <a:defRPr sz="1495"/>
            </a:lvl5pPr>
            <a:lvl6pPr marL="1710055" indent="0">
              <a:buNone/>
              <a:defRPr sz="1495"/>
            </a:lvl6pPr>
            <a:lvl7pPr marL="2052320" indent="0">
              <a:buNone/>
              <a:defRPr sz="1495"/>
            </a:lvl7pPr>
            <a:lvl8pPr marL="2393950" indent="0">
              <a:buNone/>
              <a:defRPr sz="1495"/>
            </a:lvl8pPr>
            <a:lvl9pPr marL="2736215" indent="0">
              <a:buNone/>
              <a:defRPr sz="1495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5690" y="2590015"/>
            <a:ext cx="2336776" cy="47983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195"/>
            </a:lvl1pPr>
            <a:lvl2pPr marL="341630" indent="0">
              <a:buNone/>
              <a:defRPr sz="1045"/>
            </a:lvl2pPr>
            <a:lvl3pPr marL="683895" indent="0">
              <a:buNone/>
              <a:defRPr sz="895"/>
            </a:lvl3pPr>
            <a:lvl4pPr marL="1026160" indent="0">
              <a:buNone/>
              <a:defRPr sz="750"/>
            </a:lvl4pPr>
            <a:lvl5pPr marL="1367790" indent="0">
              <a:buNone/>
              <a:defRPr sz="750"/>
            </a:lvl5pPr>
            <a:lvl6pPr marL="1710055" indent="0">
              <a:buNone/>
              <a:defRPr sz="750"/>
            </a:lvl6pPr>
            <a:lvl7pPr marL="2052320" indent="0">
              <a:buNone/>
              <a:defRPr sz="750"/>
            </a:lvl7pPr>
            <a:lvl8pPr marL="2393950" indent="0">
              <a:buNone/>
              <a:defRPr sz="750"/>
            </a:lvl8pPr>
            <a:lvl9pPr marL="2736215" indent="0">
              <a:buNone/>
              <a:defRPr sz="75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416813" y="546781"/>
            <a:ext cx="0" cy="1751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11768" y="459648"/>
            <a:ext cx="857982" cy="7316394"/>
          </a:xfrm>
        </p:spPr>
        <p:txBody>
          <a:bodyPr vert="eaVert">
            <a:normAutofit/>
          </a:bodyPr>
          <a:lstStyle>
            <a:lvl1pPr>
              <a:defRPr sz="269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0250" y="459648"/>
            <a:ext cx="4981867" cy="7316394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0250" y="459648"/>
            <a:ext cx="5899500" cy="1668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0250" y="2298239"/>
            <a:ext cx="5899500" cy="547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0250" y="8001869"/>
            <a:ext cx="1539000" cy="45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8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65750" y="8001869"/>
            <a:ext cx="2308500" cy="45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8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30750" y="8001869"/>
            <a:ext cx="1539000" cy="45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8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3895" rtl="0" eaLnBrk="1" latinLnBrk="0" hangingPunct="1">
        <a:lnSpc>
          <a:spcPct val="90000"/>
        </a:lnSpc>
        <a:spcBef>
          <a:spcPct val="0"/>
        </a:spcBef>
        <a:buNone/>
        <a:defRPr sz="29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3895" rtl="0" eaLnBrk="1" latinLnBrk="0" hangingPunct="1">
        <a:lnSpc>
          <a:spcPct val="90000"/>
        </a:lnSpc>
        <a:spcBef>
          <a:spcPct val="150000"/>
        </a:spcBef>
        <a:buFont typeface="Arial" panose="0208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513080" indent="-171450" algn="l" defTabSz="683895" rtl="0" eaLnBrk="1" latinLnBrk="0" hangingPunct="1">
        <a:lnSpc>
          <a:spcPct val="90000"/>
        </a:lnSpc>
        <a:spcBef>
          <a:spcPct val="75000"/>
        </a:spcBef>
        <a:buFont typeface="Arial" panose="02080604020202020204" pitchFamily="34" charset="0"/>
        <a:buChar char="•"/>
        <a:defRPr sz="1495" kern="1200">
          <a:solidFill>
            <a:schemeClr val="tx1"/>
          </a:solidFill>
          <a:latin typeface="+mn-lt"/>
          <a:ea typeface="+mn-ea"/>
          <a:cs typeface="+mn-cs"/>
        </a:defRPr>
      </a:lvl2pPr>
      <a:lvl3pPr marL="855345" indent="-171450" algn="l" defTabSz="683895" rtl="0" eaLnBrk="1" latinLnBrk="0" hangingPunct="1">
        <a:lnSpc>
          <a:spcPct val="90000"/>
        </a:lnSpc>
        <a:spcBef>
          <a:spcPct val="75000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196975" indent="-171450" algn="l" defTabSz="683895" rtl="0" eaLnBrk="1" latinLnBrk="0" hangingPunct="1">
        <a:lnSpc>
          <a:spcPct val="90000"/>
        </a:lnSpc>
        <a:spcBef>
          <a:spcPct val="75000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39240" indent="-171450" algn="l" defTabSz="683895" rtl="0" eaLnBrk="1" latinLnBrk="0" hangingPunct="1">
        <a:lnSpc>
          <a:spcPct val="90000"/>
        </a:lnSpc>
        <a:spcBef>
          <a:spcPct val="75000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0870" indent="-171450" algn="l" defTabSz="683895" rtl="0" eaLnBrk="1" latinLnBrk="0" hangingPunct="1">
        <a:lnSpc>
          <a:spcPct val="90000"/>
        </a:lnSpc>
        <a:spcBef>
          <a:spcPct val="75000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3135" indent="-171450" algn="l" defTabSz="683895" rtl="0" eaLnBrk="1" latinLnBrk="0" hangingPunct="1">
        <a:lnSpc>
          <a:spcPct val="90000"/>
        </a:lnSpc>
        <a:spcBef>
          <a:spcPct val="75000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65400" indent="-171450" algn="l" defTabSz="683895" rtl="0" eaLnBrk="1" latinLnBrk="0" hangingPunct="1">
        <a:lnSpc>
          <a:spcPct val="90000"/>
        </a:lnSpc>
        <a:spcBef>
          <a:spcPct val="75000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07030" indent="-171450" algn="l" defTabSz="683895" rtl="0" eaLnBrk="1" latinLnBrk="0" hangingPunct="1">
        <a:lnSpc>
          <a:spcPct val="90000"/>
        </a:lnSpc>
        <a:spcBef>
          <a:spcPct val="75000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389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1630" algn="l" defTabSz="68389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3895" algn="l" defTabSz="68389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6160" algn="l" defTabSz="68389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67790" algn="l" defTabSz="68389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0055" algn="l" defTabSz="68389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2320" algn="l" defTabSz="68389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3950" algn="l" defTabSz="68389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36215" algn="l" defTabSz="68389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Group 2"/>
          <p:cNvGrpSpPr/>
          <p:nvPr/>
        </p:nvGrpSpPr>
        <p:grpSpPr>
          <a:xfrm>
            <a:off x="-87630" y="-53975"/>
            <a:ext cx="5570855" cy="8634095"/>
            <a:chOff x="-138" y="-85"/>
            <a:chExt cx="8773" cy="13597"/>
          </a:xfrm>
        </p:grpSpPr>
        <p:pic>
          <p:nvPicPr>
            <p:cNvPr id="5" name="Picture 4" descr="Presentation1_0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" y="5"/>
              <a:ext cx="6538" cy="2394"/>
            </a:xfrm>
            <a:prstGeom prst="rect">
              <a:avLst/>
            </a:prstGeom>
          </p:spPr>
        </p:pic>
        <p:pic>
          <p:nvPicPr>
            <p:cNvPr id="6" name="Picture 5" descr="Presentation1_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" y="2354"/>
              <a:ext cx="6538" cy="2395"/>
            </a:xfrm>
            <a:prstGeom prst="rect">
              <a:avLst/>
            </a:prstGeom>
          </p:spPr>
        </p:pic>
        <p:pic>
          <p:nvPicPr>
            <p:cNvPr id="14" name="Picture 13" descr="Plots_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4" y="4700"/>
              <a:ext cx="6408" cy="2218"/>
            </a:xfrm>
            <a:prstGeom prst="rect">
              <a:avLst/>
            </a:prstGeom>
          </p:spPr>
        </p:pic>
        <p:pic>
          <p:nvPicPr>
            <p:cNvPr id="15" name="Picture 14" descr="Plots_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3" y="6898"/>
              <a:ext cx="6408" cy="2218"/>
            </a:xfrm>
            <a:prstGeom prst="rect">
              <a:avLst/>
            </a:prstGeom>
          </p:spPr>
        </p:pic>
        <p:pic>
          <p:nvPicPr>
            <p:cNvPr id="23" name="Picture 22" descr="Plots_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" y="9087"/>
              <a:ext cx="6408" cy="2218"/>
            </a:xfrm>
            <a:prstGeom prst="rect">
              <a:avLst/>
            </a:prstGeom>
          </p:spPr>
        </p:pic>
        <p:pic>
          <p:nvPicPr>
            <p:cNvPr id="24" name="Picture 23" descr="Plots_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" y="11294"/>
              <a:ext cx="6408" cy="2218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7313" y="883"/>
              <a:ext cx="1157" cy="1682"/>
              <a:chOff x="6707" y="813"/>
              <a:chExt cx="1157" cy="1682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990" y="813"/>
                <a:ext cx="874" cy="1674"/>
                <a:chOff x="4121" y="2677"/>
                <a:chExt cx="1124" cy="1999"/>
              </a:xfrm>
            </p:grpSpPr>
            <p:sp>
              <p:nvSpPr>
                <p:cNvPr id="10" name="Rectangles 9"/>
                <p:cNvSpPr/>
                <p:nvPr/>
              </p:nvSpPr>
              <p:spPr>
                <a:xfrm>
                  <a:off x="4121" y="2677"/>
                  <a:ext cx="666" cy="135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87" y="4042"/>
                  <a:ext cx="458" cy="634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>
              <a:xfrm flipH="1">
                <a:off x="6707" y="1955"/>
                <a:ext cx="265" cy="54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s 34"/>
            <p:cNvSpPr/>
            <p:nvPr/>
          </p:nvSpPr>
          <p:spPr>
            <a:xfrm>
              <a:off x="694" y="5225"/>
              <a:ext cx="607" cy="81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229" y="6025"/>
              <a:ext cx="459" cy="7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288" y="6034"/>
              <a:ext cx="553" cy="68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s 39"/>
            <p:cNvSpPr/>
            <p:nvPr/>
          </p:nvSpPr>
          <p:spPr>
            <a:xfrm>
              <a:off x="7187" y="9645"/>
              <a:ext cx="723" cy="95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6572" y="10582"/>
              <a:ext cx="618" cy="5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912" y="10591"/>
              <a:ext cx="723" cy="5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 Box 42"/>
            <p:cNvSpPr txBox="1"/>
            <p:nvPr/>
          </p:nvSpPr>
          <p:spPr>
            <a:xfrm>
              <a:off x="-138" y="-85"/>
              <a:ext cx="45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000">
                  <a:latin typeface="Helvetica" charset="0"/>
                  <a:cs typeface="Helvetica" charset="0"/>
                </a:rPr>
                <a:t>A</a:t>
              </a:r>
              <a:endParaRPr lang="en-IN" altLang="en-US" sz="1000">
                <a:latin typeface="Helvetica" charset="0"/>
                <a:cs typeface="Helvetica" charset="0"/>
              </a:endParaRPr>
            </a:p>
          </p:txBody>
        </p:sp>
        <p:sp>
          <p:nvSpPr>
            <p:cNvPr id="44" name="Text Box 43"/>
            <p:cNvSpPr txBox="1"/>
            <p:nvPr/>
          </p:nvSpPr>
          <p:spPr>
            <a:xfrm>
              <a:off x="-138" y="2281"/>
              <a:ext cx="45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000">
                  <a:latin typeface="Helvetica" charset="0"/>
                  <a:cs typeface="Helvetica" charset="0"/>
                </a:rPr>
                <a:t>B</a:t>
              </a:r>
              <a:endParaRPr lang="en-IN" altLang="en-US" sz="1000">
                <a:latin typeface="Helvetica" charset="0"/>
                <a:cs typeface="Helvetica" charset="0"/>
              </a:endParaRPr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6735" y="-85"/>
              <a:ext cx="45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000">
                  <a:latin typeface="Helvetica" charset="0"/>
                  <a:cs typeface="Helvetica" charset="0"/>
                </a:rPr>
                <a:t>C</a:t>
              </a:r>
              <a:endParaRPr lang="en-IN" altLang="en-US" sz="1000">
                <a:latin typeface="Helvetica" charset="0"/>
                <a:cs typeface="Helvetica" charset="0"/>
              </a:endParaRPr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404" y="169"/>
              <a:ext cx="105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800">
                  <a:latin typeface="Helvetica" charset="0"/>
                  <a:cs typeface="Helvetica" charset="0"/>
                </a:rPr>
                <a:t>n=15487</a:t>
              </a:r>
              <a:endParaRPr lang="en-IN" altLang="en-US" sz="800">
                <a:latin typeface="Helvetica" charset="0"/>
                <a:cs typeface="Helvetica" charset="0"/>
              </a:endParaRPr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404" y="2643"/>
              <a:ext cx="105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800">
                  <a:latin typeface="Helvetica" charset="0"/>
                  <a:cs typeface="Helvetica" charset="0"/>
                </a:rPr>
                <a:t>n=2280</a:t>
              </a:r>
              <a:endParaRPr lang="en-IN" altLang="en-US" sz="800">
                <a:latin typeface="Helvetica" charset="0"/>
                <a:cs typeface="Helvetica" charset="0"/>
              </a:endParaRPr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2479" y="4749"/>
              <a:ext cx="105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800">
                  <a:latin typeface="Helvetica" charset="0"/>
                  <a:cs typeface="Helvetica" charset="0"/>
                </a:rPr>
                <a:t>n=2333</a:t>
              </a:r>
              <a:endParaRPr lang="en-IN" altLang="en-US" sz="800">
                <a:latin typeface="Helvetica" charset="0"/>
                <a:cs typeface="Helvetica" charset="0"/>
              </a:endParaRPr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2536" y="6918"/>
              <a:ext cx="105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800">
                  <a:latin typeface="Helvetica" charset="0"/>
                  <a:cs typeface="Helvetica" charset="0"/>
                </a:rPr>
                <a:t>n=826</a:t>
              </a:r>
              <a:endParaRPr lang="en-IN" altLang="en-US" sz="800">
                <a:latin typeface="Helvetica" charset="0"/>
                <a:cs typeface="Helvetica" charset="0"/>
              </a:endParaRPr>
            </a:p>
          </p:txBody>
        </p:sp>
        <p:sp>
          <p:nvSpPr>
            <p:cNvPr id="51" name="Text Box 50"/>
            <p:cNvSpPr txBox="1"/>
            <p:nvPr/>
          </p:nvSpPr>
          <p:spPr>
            <a:xfrm>
              <a:off x="404" y="9115"/>
              <a:ext cx="105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800">
                  <a:latin typeface="Helvetica" charset="0"/>
                  <a:cs typeface="Helvetica" charset="0"/>
                </a:rPr>
                <a:t>n=95</a:t>
              </a:r>
              <a:endParaRPr lang="en-IN" altLang="en-US" sz="800">
                <a:latin typeface="Helvetica" charset="0"/>
                <a:cs typeface="Helvetica" charset="0"/>
              </a:endParaRPr>
            </a:p>
          </p:txBody>
        </p:sp>
        <p:sp>
          <p:nvSpPr>
            <p:cNvPr id="52" name="Text Box 51"/>
            <p:cNvSpPr txBox="1"/>
            <p:nvPr/>
          </p:nvSpPr>
          <p:spPr>
            <a:xfrm>
              <a:off x="404" y="11294"/>
              <a:ext cx="105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800">
                  <a:latin typeface="Helvetica" charset="0"/>
                  <a:cs typeface="Helvetica" charset="0"/>
                </a:rPr>
                <a:t>n=603</a:t>
              </a:r>
              <a:endParaRPr lang="en-IN" altLang="en-US" sz="800">
                <a:latin typeface="Helvetica" charset="0"/>
                <a:cs typeface="Helvetica" charset="0"/>
              </a:endParaRPr>
            </a:p>
          </p:txBody>
        </p:sp>
        <p:sp>
          <p:nvSpPr>
            <p:cNvPr id="53" name="Text Box 52"/>
            <p:cNvSpPr txBox="1"/>
            <p:nvPr/>
          </p:nvSpPr>
          <p:spPr>
            <a:xfrm>
              <a:off x="-138" y="4637"/>
              <a:ext cx="45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000">
                  <a:latin typeface="Helvetica" charset="0"/>
                  <a:cs typeface="Helvetica" charset="0"/>
                </a:rPr>
                <a:t>D</a:t>
              </a:r>
              <a:endParaRPr lang="en-IN" altLang="en-US" sz="1000">
                <a:latin typeface="Helvetica" charset="0"/>
                <a:cs typeface="Helvetica" charset="0"/>
              </a:endParaRPr>
            </a:p>
          </p:txBody>
        </p:sp>
        <p:sp>
          <p:nvSpPr>
            <p:cNvPr id="54" name="Text Box 53"/>
            <p:cNvSpPr txBox="1"/>
            <p:nvPr/>
          </p:nvSpPr>
          <p:spPr>
            <a:xfrm>
              <a:off x="1904" y="4637"/>
              <a:ext cx="45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000">
                  <a:latin typeface="Helvetica" charset="0"/>
                  <a:cs typeface="Helvetica" charset="0"/>
                </a:rPr>
                <a:t>E</a:t>
              </a:r>
              <a:endParaRPr lang="en-IN" altLang="en-US" sz="1000">
                <a:latin typeface="Helvetica" charset="0"/>
                <a:cs typeface="Helvetica" charset="0"/>
              </a:endParaRPr>
            </a:p>
          </p:txBody>
        </p:sp>
        <p:sp>
          <p:nvSpPr>
            <p:cNvPr id="55" name="Text Box 54"/>
            <p:cNvSpPr txBox="1"/>
            <p:nvPr/>
          </p:nvSpPr>
          <p:spPr>
            <a:xfrm>
              <a:off x="1904" y="6826"/>
              <a:ext cx="45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000">
                  <a:latin typeface="Helvetica" charset="0"/>
                  <a:cs typeface="Helvetica" charset="0"/>
                </a:rPr>
                <a:t>F</a:t>
              </a:r>
              <a:endParaRPr lang="en-IN" altLang="en-US" sz="1000">
                <a:latin typeface="Helvetica" charset="0"/>
                <a:cs typeface="Helvetica" charset="0"/>
              </a:endParaRPr>
            </a:p>
          </p:txBody>
        </p:sp>
        <p:sp>
          <p:nvSpPr>
            <p:cNvPr id="56" name="Text Box 55"/>
            <p:cNvSpPr txBox="1"/>
            <p:nvPr/>
          </p:nvSpPr>
          <p:spPr>
            <a:xfrm>
              <a:off x="-138" y="8973"/>
              <a:ext cx="45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000">
                  <a:latin typeface="Helvetica" charset="0"/>
                  <a:cs typeface="Helvetica" charset="0"/>
                </a:rPr>
                <a:t>G</a:t>
              </a:r>
              <a:endParaRPr lang="en-IN" altLang="en-US" sz="1000">
                <a:latin typeface="Helvetica" charset="0"/>
                <a:cs typeface="Helvetica" charset="0"/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-129" y="11075"/>
              <a:ext cx="45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000">
                  <a:latin typeface="Helvetica" charset="0"/>
                  <a:cs typeface="Helvetica" charset="0"/>
                </a:rPr>
                <a:t>H</a:t>
              </a:r>
              <a:endParaRPr lang="en-IN" altLang="en-US" sz="1000">
                <a:latin typeface="Helvetica" charset="0"/>
                <a:cs typeface="Helvetica" charset="0"/>
              </a:endParaRPr>
            </a:p>
          </p:txBody>
        </p:sp>
        <p:sp>
          <p:nvSpPr>
            <p:cNvPr id="58" name="Text Box 57"/>
            <p:cNvSpPr txBox="1"/>
            <p:nvPr/>
          </p:nvSpPr>
          <p:spPr>
            <a:xfrm>
              <a:off x="6390" y="9061"/>
              <a:ext cx="45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000">
                  <a:latin typeface="Helvetica" charset="0"/>
                  <a:cs typeface="Helvetica" charset="0"/>
                </a:rPr>
                <a:t>I</a:t>
              </a:r>
              <a:endParaRPr lang="en-IN" altLang="en-US" sz="1000">
                <a:latin typeface="Helvetica" charset="0"/>
                <a:cs typeface="Helvetica" charset="0"/>
              </a:endParaRPr>
            </a:p>
          </p:txBody>
        </p:sp>
      </p:grpSp>
      <p:pic>
        <p:nvPicPr>
          <p:cNvPr id="4" name="Picture 3" descr="alba_dimer_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870" y="156845"/>
            <a:ext cx="1133475" cy="1430020"/>
          </a:xfrm>
          <a:prstGeom prst="rect">
            <a:avLst/>
          </a:prstGeom>
        </p:spPr>
      </p:pic>
      <p:pic>
        <p:nvPicPr>
          <p:cNvPr id="7" name="Picture 6" descr="alba_dimer_int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830" y="1633220"/>
            <a:ext cx="1012190" cy="1276985"/>
          </a:xfrm>
          <a:prstGeom prst="rect">
            <a:avLst/>
          </a:prstGeom>
        </p:spPr>
      </p:pic>
      <p:pic>
        <p:nvPicPr>
          <p:cNvPr id="11" name="Picture 10" descr="rpp25_20"/>
          <p:cNvPicPr>
            <a:picLocks noChangeAspect="1"/>
          </p:cNvPicPr>
          <p:nvPr/>
        </p:nvPicPr>
        <p:blipFill>
          <a:blip r:embed="rId9"/>
          <a:srcRect t="6124" b="8502"/>
          <a:stretch>
            <a:fillRect/>
          </a:stretch>
        </p:blipFill>
        <p:spPr>
          <a:xfrm>
            <a:off x="201930" y="3015615"/>
            <a:ext cx="918845" cy="1035685"/>
          </a:xfrm>
          <a:prstGeom prst="rect">
            <a:avLst/>
          </a:prstGeom>
        </p:spPr>
      </p:pic>
      <p:pic>
        <p:nvPicPr>
          <p:cNvPr id="13" name="Picture 12" descr="rpp25_20_in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85" y="4265930"/>
            <a:ext cx="1136650" cy="1434465"/>
          </a:xfrm>
          <a:prstGeom prst="rect">
            <a:avLst/>
          </a:prstGeom>
        </p:spPr>
      </p:pic>
      <p:pic>
        <p:nvPicPr>
          <p:cNvPr id="16" name="Picture 15" descr="pop6_pop7"/>
          <p:cNvPicPr>
            <a:picLocks noChangeAspect="1"/>
          </p:cNvPicPr>
          <p:nvPr/>
        </p:nvPicPr>
        <p:blipFill>
          <a:blip r:embed="rId11"/>
          <a:srcRect t="6435" b="4387"/>
          <a:stretch>
            <a:fillRect/>
          </a:stretch>
        </p:blipFill>
        <p:spPr>
          <a:xfrm>
            <a:off x="4242435" y="5815965"/>
            <a:ext cx="1185545" cy="1334135"/>
          </a:xfrm>
          <a:prstGeom prst="rect">
            <a:avLst/>
          </a:prstGeom>
        </p:spPr>
      </p:pic>
      <p:pic>
        <p:nvPicPr>
          <p:cNvPr id="17" name="Picture 16" descr="pop6_pop_in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8460" y="7068820"/>
            <a:ext cx="1306195" cy="1564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WPS Presentation</Application>
  <PresentationFormat>宽屏</PresentationFormat>
  <Paragraphs>30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Arial</vt:lpstr>
      <vt:lpstr>SimSun</vt:lpstr>
      <vt:lpstr>Wingdings</vt:lpstr>
      <vt:lpstr>Nimbus Roman No9 L</vt:lpstr>
      <vt:lpstr>Helvetica</vt:lpstr>
      <vt:lpstr>Microsoft YaHei</vt:lpstr>
      <vt:lpstr>Droid Sans Fallback</vt:lpstr>
      <vt:lpstr>Arial Unicode MS</vt:lpstr>
      <vt:lpstr>Arial Black</vt:lpstr>
      <vt:lpstr>SimSun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jai</cp:lastModifiedBy>
  <cp:revision>12</cp:revision>
  <dcterms:created xsi:type="dcterms:W3CDTF">2022-09-12T04:09:54Z</dcterms:created>
  <dcterms:modified xsi:type="dcterms:W3CDTF">2022-09-12T04:09:54Z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